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4" r:id="rId5"/>
    <p:sldId id="258" r:id="rId6"/>
    <p:sldId id="273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1BA75A2-4E13-4FC2-84CE-6B459932F2B4}">
          <p14:sldIdLst>
            <p14:sldId id="256"/>
            <p14:sldId id="257"/>
            <p14:sldId id="259"/>
            <p14:sldId id="274"/>
            <p14:sldId id="258"/>
            <p14:sldId id="273"/>
            <p14:sldId id="261"/>
            <p14:sldId id="262"/>
            <p14:sldId id="263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63A-8083-50CF-71E8-6CE285AB4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22AB1-F8BC-1DC5-E0B7-42DBC4F1A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AF82-0C52-F0FE-5BE4-B93DA22F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6CEC-BAE1-837F-70CF-60010B22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C0D3C-5059-7638-BA61-5E0ECF82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4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69B1-AE4F-F64C-A319-F9E4C56E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AE352-4361-3462-8CBC-735A3810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802B-D5A7-9113-3F73-723F2CC2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F08E-474E-6D42-3C9E-78E68367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EAC7-3D16-55DC-1A60-6B60CA77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1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2DD0A-ED60-1358-6377-AD24B5773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0CFF3-A85B-45BD-E535-381105610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64AFE-B843-4D82-EF7C-87BB7436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8B85-FC3E-6548-1703-D4604FD5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B1F-83CF-A6D6-7665-EA8EC939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75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7509-9258-80BC-52B4-DE2FCBBC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6225-011D-B97A-ACC0-408DBC4A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0D9D-6867-9C89-D0D3-E1F8398D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D6C3-4995-B82C-74C6-E12A55A5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807A9-73AF-D04B-7A55-669C393A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61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94E6-9EB3-D47A-249D-A749621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0F65F-4F4B-FBDE-B830-19DA088C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96863-B1A9-3444-2BB4-8771F3DA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E8F0-2347-ABF3-969A-E6348BD5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8A4A-8674-4C31-492F-4CDF9364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50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EA64-B965-E6F2-EBDE-C149CBE4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EF1E-78D5-EEBD-A7E2-70E4619E7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79C9E-B599-EBD5-EEE2-64E2841C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68C5-2BE5-B15D-1B48-60AEE759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821BD-05CE-7187-0568-2A11BC7F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A331-0137-DFFC-C531-536ED0AF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0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0E3C-8C96-B938-7630-343E8C45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F058-727C-38E4-A265-0508F6078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45FEE-60DE-AA1D-16CF-FBE4F9A09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7156B-18C8-F955-2155-F724BBE5B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C58C-9CA6-CFEA-4BA2-9E7C76D80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4478F-3C9A-3A8A-292A-1F5F591A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2C999-C8BE-6697-F08B-4D519829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8252-2261-B7BC-E43B-F292A76B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20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AD2A-E34E-2FC7-0960-67A93F2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C8D69-BD12-9A4B-465B-EFF23C39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E44EB-BEC6-8C5F-A723-A31E6B98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C1404-FCBE-88E8-69AB-796E1017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98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85F49-6C18-F37B-F30C-914B12F1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59AE-7ED4-6806-CD02-FBDABBBC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F612-7502-6701-996C-106B45B3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DC87-D13E-BB65-97E0-101CFC58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A8CF-41CC-1763-ED3E-3745F96BB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2F0A6-2616-9838-DAF7-6B4E10E4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F24F7-FA0E-3CE7-8F47-29D8F663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63A83-8CEC-849E-32ED-0DD3A0B5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CB7A4-7589-8DB6-9FD3-1B31DCEF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5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DF02-AEEF-F4E7-2458-02BA6A73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ED984-9DD5-CE50-1009-E2394F893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987B-F170-0FD6-73BE-D96BA93B7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00AF-5E79-D619-DA0B-2F107AB4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9A3FF-A071-6C12-08B7-A67FEB5F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6E640-94CC-EC80-EE52-AEC4F686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86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6931A-9A39-1C81-42AD-11296199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76AC-50F4-54C7-6F27-AD6D747E5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5BF7E-7B08-120F-BF06-23B66FC45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D472E-A07C-D32B-C0E3-60F3AAE79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59FED-74DC-59E1-0996-B49E846F0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8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-projectregistration.co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DD53-E4BC-68A3-D43F-14F62B6E9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22" y="1922105"/>
            <a:ext cx="5687008" cy="57849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SELECTION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DA10C-30C2-BEBA-1EEE-24BEC25D5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422" y="2836506"/>
            <a:ext cx="5043194" cy="1026368"/>
          </a:xfrm>
        </p:spPr>
        <p:txBody>
          <a:bodyPr>
            <a:normAutofit/>
          </a:bodyPr>
          <a:lstStyle/>
          <a:p>
            <a:pPr algn="l"/>
            <a:r>
              <a:rPr lang="en-IN" b="1" dirty="0"/>
              <a:t> PROJECT MENTOR</a:t>
            </a:r>
            <a:r>
              <a:rPr lang="en-IN" dirty="0"/>
              <a:t>:</a:t>
            </a:r>
          </a:p>
          <a:p>
            <a:pPr algn="l"/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>
                <a:latin typeface="Arial" pitchFamily="34" charset="0"/>
                <a:cs typeface="Arial" pitchFamily="34" charset="0"/>
              </a:rPr>
              <a:t>Dr.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ALBERT J MAYAN M.E., Ph.D.,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0CDB1F-1CF2-3BD6-DFB7-AF7A5B368AB6}"/>
              </a:ext>
            </a:extLst>
          </p:cNvPr>
          <p:cNvSpPr txBox="1">
            <a:spLocks/>
          </p:cNvSpPr>
          <p:nvPr/>
        </p:nvSpPr>
        <p:spPr>
          <a:xfrm>
            <a:off x="183503" y="186612"/>
            <a:ext cx="11607282" cy="578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SATHYABAMA INSTITUTE OF SCIENCE AND TECHNOLOGY</a:t>
            </a:r>
            <a:endParaRPr lang="en-IN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0937A-D809-7276-02C6-19B46BDC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67" y="1922105"/>
            <a:ext cx="3388568" cy="338856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2DC884-6AAE-B929-B219-640E9F2F6CD0}"/>
              </a:ext>
            </a:extLst>
          </p:cNvPr>
          <p:cNvSpPr txBox="1">
            <a:spLocks/>
          </p:cNvSpPr>
          <p:nvPr/>
        </p:nvSpPr>
        <p:spPr>
          <a:xfrm>
            <a:off x="844422" y="4273420"/>
            <a:ext cx="5043194" cy="1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</a:t>
            </a:r>
          </a:p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JAGADEESH N</a:t>
            </a:r>
          </a:p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</a:t>
            </a:r>
            <a:r>
              <a:rPr lang="en-GB" sz="2000" b="1" dirty="0">
                <a:latin typeface="Georgia" panose="02040502050405020303" pitchFamily="18" charset="0"/>
                <a:cs typeface="Times New Roman" panose="02020603050405020304" pitchFamily="18" charset="0"/>
              </a:rPr>
              <a:t>39110393</a:t>
            </a:r>
          </a:p>
        </p:txBody>
      </p:sp>
    </p:spTree>
    <p:extLst>
      <p:ext uri="{BB962C8B-B14F-4D97-AF65-F5344CB8AC3E}">
        <p14:creationId xmlns:p14="http://schemas.microsoft.com/office/powerpoint/2010/main" val="223924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EFF947-F5F4-B6A4-95CD-A4733AD6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1" y="374812"/>
            <a:ext cx="11475618" cy="6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24364-0D78-4D8D-B931-6B96917E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0" y="471196"/>
            <a:ext cx="11043119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B9AC6A-A205-BF73-7DBC-8525B6FC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8" y="653144"/>
            <a:ext cx="11614524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27666-81E8-BC3E-6F06-6AEDDF11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51" y="0"/>
            <a:ext cx="5963916" cy="6714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4FD6F-2448-0343-9A6A-0717FBF5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65" y="15408"/>
            <a:ext cx="7028329" cy="68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0766-B368-0B94-662A-4995EAAD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" y="116541"/>
            <a:ext cx="5853953" cy="3103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F2910-624D-6E7E-6063-99E953F8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72" y="116540"/>
            <a:ext cx="5836753" cy="3103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6354B-CCC6-BD73-A5D3-DA4A51421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" y="3637644"/>
            <a:ext cx="5836753" cy="3100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B60AE7-7A9A-AF9C-92CC-0515A1D1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72" y="3637644"/>
            <a:ext cx="5836753" cy="3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D7AB1-59A5-4B64-4F75-B36746D0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3" y="494522"/>
            <a:ext cx="11068493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91EB4-08C4-91CB-F546-A1C7FD62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1194318"/>
            <a:ext cx="5187820" cy="438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697C5-112E-1FC3-8D2A-5089FDF3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0" y="1194318"/>
            <a:ext cx="5701004" cy="43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F4E5-8DBD-34BA-8479-2FAB417F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" y="447869"/>
            <a:ext cx="11191480" cy="59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824D-CB5D-C477-C403-D4B780F0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A3E0-038B-3CE4-8D0C-8EE96752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548390"/>
            <a:ext cx="1151481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,517 Presentation thank you Vector Images, Presentation thank you  Illustrations | Depositphotos">
            <a:extLst>
              <a:ext uri="{FF2B5EF4-FFF2-40B4-BE49-F238E27FC236}">
                <a16:creationId xmlns:a16="http://schemas.microsoft.com/office/drawing/2014/main" id="{9B5FE93D-2309-0DE4-CE0E-DFDC2B9F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7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CF89-705B-48C8-18B4-280F0E41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90" y="197174"/>
            <a:ext cx="10515600" cy="763879"/>
          </a:xfrm>
        </p:spPr>
        <p:txBody>
          <a:bodyPr/>
          <a:lstStyle/>
          <a:p>
            <a:r>
              <a:rPr lang="en-IN" dirty="0"/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CA77-E3B9-EEBE-C507-4AF9B8E5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07"/>
            <a:ext cx="10515600" cy="4956499"/>
          </a:xfrm>
        </p:spPr>
        <p:txBody>
          <a:bodyPr/>
          <a:lstStyle/>
          <a:p>
            <a:r>
              <a:rPr lang="en-IN" dirty="0"/>
              <a:t>This Application is a web based portal, which allows the student to register themselves and select their guide for the final year project. </a:t>
            </a:r>
          </a:p>
          <a:p>
            <a:r>
              <a:rPr lang="en-IN" dirty="0"/>
              <a:t>This is an </a:t>
            </a:r>
            <a:r>
              <a:rPr lang="en-IN" b="1" dirty="0"/>
              <a:t>inhouse project</a:t>
            </a:r>
            <a:r>
              <a:rPr lang="en-IN" dirty="0"/>
              <a:t> given by the department of CSE.</a:t>
            </a:r>
          </a:p>
          <a:p>
            <a:r>
              <a:rPr lang="en-IN" dirty="0"/>
              <a:t>The student can register his team using email, Name, project details like project Name, Project Domain, Project Description.</a:t>
            </a:r>
          </a:p>
          <a:p>
            <a:r>
              <a:rPr lang="en-IN" dirty="0"/>
              <a:t>The student can then select the guide based on the available vacancy to the guide and the details of his/her team will be mailed via SMTP protocol to the student(s) containing the project details.</a:t>
            </a:r>
          </a:p>
          <a:p>
            <a:r>
              <a:rPr lang="en-IN" dirty="0"/>
              <a:t>Upon registering the team, student(s) cannot login again to avoid duplicates and not to change his choice of guide.</a:t>
            </a:r>
          </a:p>
        </p:txBody>
      </p:sp>
    </p:spTree>
    <p:extLst>
      <p:ext uri="{BB962C8B-B14F-4D97-AF65-F5344CB8AC3E}">
        <p14:creationId xmlns:p14="http://schemas.microsoft.com/office/powerpoint/2010/main" val="295912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6B4B-0CFB-CD9A-EBC6-00FB285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93E9-73A1-1521-6EA9-316B4E69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The Student Project and Guide Registration System is an web based portal. </a:t>
            </a:r>
            <a:endParaRPr lang="en-US" sz="2400" dirty="0">
              <a:solidFill>
                <a:srgbClr val="212121"/>
              </a:solidFill>
              <a:cs typeface="Latha" panose="020B0604020202020204" pitchFamily="34" charset="0"/>
            </a:endParaRPr>
          </a:p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It can be used by educational institutes or colleges to maintain the projects of students easily. </a:t>
            </a:r>
          </a:p>
          <a:p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This Portal</a:t>
            </a:r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 allows online submission of student Project details and selection of the guide.</a:t>
            </a:r>
          </a:p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Achieving this objective is difficult using a manual system as the information is scattered, can be redundant and collecting relevant information may be very time consuming.</a:t>
            </a:r>
          </a:p>
          <a:p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This Portal</a:t>
            </a:r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 will store the details of the students </a:t>
            </a:r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such as student details, Project details, guide selected, guide details.</a:t>
            </a:r>
            <a:endParaRPr lang="en-US" sz="2400" b="0" i="0" dirty="0">
              <a:solidFill>
                <a:srgbClr val="212121"/>
              </a:solidFill>
              <a:effectLst/>
              <a:cs typeface="Latha" panose="020B0604020202020204" pitchFamily="34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5925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9460-CF20-D00B-ADDF-8AA3A027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3" y="168368"/>
            <a:ext cx="10515600" cy="1091266"/>
          </a:xfrm>
        </p:spPr>
        <p:txBody>
          <a:bodyPr/>
          <a:lstStyle/>
          <a:p>
            <a:r>
              <a:rPr lang="en-IN" dirty="0"/>
              <a:t>IDEATION MAP: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7E13D-C675-0725-5321-9DBD959A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3" y="1259634"/>
            <a:ext cx="9941859" cy="5238564"/>
          </a:xfrm>
        </p:spPr>
      </p:pic>
    </p:spTree>
    <p:extLst>
      <p:ext uri="{BB962C8B-B14F-4D97-AF65-F5344CB8AC3E}">
        <p14:creationId xmlns:p14="http://schemas.microsoft.com/office/powerpoint/2010/main" val="352428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A6B3-4773-930F-D10D-CA6D8F8C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1F30-E3E3-9935-7993-D9210FE5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Psycopg2:-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connecting backend Django with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and performing the query operation.</a:t>
            </a:r>
          </a:p>
          <a:p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Send_email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Django.email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plugin to send auto-generated email from the server to the user regarding the status of his/her submission.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Django-Heroku:-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Heroku plugin for connecting the Heroku cloud base with our local Application.</a:t>
            </a:r>
          </a:p>
          <a:p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Gunicorn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what type of Web Application it is i.e. identifies it as WSGI(Web Server Gateway Interface) or ASGI (Asynchronous Server Gateway Interface) and acts as a medium to serve requests from Heroku cloud server to web application in the backend.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C897-8559-1518-C6F7-BA6CE24D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Deployed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C1F4-0F36-9995-EBE1-76C4C227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r>
              <a:rPr lang="en-IN" dirty="0">
                <a:hlinkClick r:id="rId2"/>
              </a:rPr>
              <a:t>https://www.cse-projectregistration.co.in/</a:t>
            </a:r>
            <a:endParaRPr lang="en-IN" dirty="0"/>
          </a:p>
          <a:p>
            <a:pPr marL="457200" lvl="1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60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B74-A95C-D0AA-611F-4352337B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1912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SCREEN SHOT: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EA48-8911-FF3A-E425-0E59DC77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0" y="1212980"/>
            <a:ext cx="10949090" cy="51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17787-AA03-F5E6-F060-B21EC4AE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443204"/>
            <a:ext cx="11296261" cy="59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9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1A4A0-3BF5-2A3B-9933-BADEDFDE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398138"/>
            <a:ext cx="11435128" cy="60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393</Words>
  <Application>Microsoft Office PowerPoint</Application>
  <PresentationFormat>Widescreen</PresentationFormat>
  <Paragraphs>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Times New Roman</vt:lpstr>
      <vt:lpstr>Office Theme</vt:lpstr>
      <vt:lpstr>GUIDE SELECTION PROJECT</vt:lpstr>
      <vt:lpstr>ABSTRACT:</vt:lpstr>
      <vt:lpstr>INTRODUCTION:</vt:lpstr>
      <vt:lpstr>IDEATION MAP:</vt:lpstr>
      <vt:lpstr>MODULES:</vt:lpstr>
      <vt:lpstr>Deployed Link</vt:lpstr>
      <vt:lpstr>APPLICATION SCREEN SHOT: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and Guide Selection Project</dc:title>
  <dc:creator>Mohnish Devaraj</dc:creator>
  <cp:lastModifiedBy>HARIHARAN B P</cp:lastModifiedBy>
  <cp:revision>20</cp:revision>
  <dcterms:created xsi:type="dcterms:W3CDTF">2022-07-22T05:32:25Z</dcterms:created>
  <dcterms:modified xsi:type="dcterms:W3CDTF">2022-07-23T03:52:58Z</dcterms:modified>
</cp:coreProperties>
</file>